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27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332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4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73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9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A7FCD18-DE8A-4ACD-B8CA-D1DC1D2BD8D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6035B8E-5017-4735-A82C-7F8BEE00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78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SOLID principles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16019" y="5383597"/>
            <a:ext cx="9440034" cy="1049867"/>
          </a:xfrm>
        </p:spPr>
        <p:txBody>
          <a:bodyPr>
            <a:normAutofit/>
          </a:bodyPr>
          <a:lstStyle/>
          <a:p>
            <a:pPr lvl="8" algn="l"/>
            <a:r>
              <a:rPr lang="en-US" sz="2400" dirty="0" smtClean="0"/>
              <a:t>Presented by Oleksandr Shchur</a:t>
            </a:r>
          </a:p>
          <a:p>
            <a:pPr lvl="8" algn="l"/>
            <a:r>
              <a:rPr lang="en-US" sz="2400" dirty="0" smtClean="0"/>
              <a:t>Group 501</a:t>
            </a:r>
            <a:endParaRPr lang="en-US" sz="2400" dirty="0"/>
          </a:p>
        </p:txBody>
      </p:sp>
      <p:sp>
        <p:nvSpPr>
          <p:cNvPr id="4" name="AutoShape 2" descr="Принципы SOLID: объяснение человеческим языком | Techroc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Принципы SOLID: объяснение человеческим языком | Techrock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Принципы SOLID: объяснение человеческим языком | Techrock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641" y="2885339"/>
            <a:ext cx="2686425" cy="13336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83492"/>
          <a:stretch/>
        </p:blipFill>
        <p:spPr>
          <a:xfrm>
            <a:off x="0" y="-1"/>
            <a:ext cx="12188499" cy="11321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343"/>
            <a:ext cx="5388150" cy="57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3048"/>
          <a:stretch/>
        </p:blipFill>
        <p:spPr>
          <a:xfrm>
            <a:off x="0" y="0"/>
            <a:ext cx="7625988" cy="6858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0340"/>
          <a:stretch/>
        </p:blipFill>
        <p:spPr>
          <a:xfrm>
            <a:off x="8020594" y="2189650"/>
            <a:ext cx="277593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9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3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9" y="0"/>
            <a:ext cx="12186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3578"/>
            <a:ext cx="12192000" cy="69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YARN | Thank you for your attention. | The Ten Commandments (1956) | Video  gifs by quotes | 2192ddb9 | 紗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4706"/>
            <a:ext cx="12289255" cy="691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686"/>
          <a:stretch/>
        </p:blipFill>
        <p:spPr>
          <a:xfrm>
            <a:off x="0" y="-1"/>
            <a:ext cx="12195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540"/>
          <a:stretch/>
        </p:blipFill>
        <p:spPr>
          <a:xfrm>
            <a:off x="0" y="-1"/>
            <a:ext cx="121929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25</TotalTime>
  <Words>8</Words>
  <Application>Microsoft Office PowerPoint</Application>
  <PresentationFormat>Широкоэкранный</PresentationFormat>
  <Paragraphs>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Calisto MT</vt:lpstr>
      <vt:lpstr>Trebuchet MS</vt:lpstr>
      <vt:lpstr>Wingdings 2</vt:lpstr>
      <vt:lpstr>Сланец</vt:lpstr>
      <vt:lpstr>SOLID principles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</dc:title>
  <dc:creator>Oleksandr Shchur</dc:creator>
  <cp:lastModifiedBy>Oleksandr Shchur</cp:lastModifiedBy>
  <cp:revision>4</cp:revision>
  <dcterms:created xsi:type="dcterms:W3CDTF">2023-02-16T19:56:07Z</dcterms:created>
  <dcterms:modified xsi:type="dcterms:W3CDTF">2023-02-16T20:21:12Z</dcterms:modified>
</cp:coreProperties>
</file>